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1" r:id="rId2"/>
    <p:sldId id="337" r:id="rId3"/>
    <p:sldId id="338" r:id="rId4"/>
    <p:sldId id="287" r:id="rId5"/>
    <p:sldId id="342" r:id="rId6"/>
    <p:sldId id="343" r:id="rId7"/>
    <p:sldId id="340" r:id="rId8"/>
    <p:sldId id="339" r:id="rId9"/>
    <p:sldId id="344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4C1"/>
    <a:srgbClr val="FFF4D5"/>
    <a:srgbClr val="FFF6DD"/>
    <a:srgbClr val="FFF7E1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74568" autoAdjust="0"/>
  </p:normalViewPr>
  <p:slideViewPr>
    <p:cSldViewPr snapToGrid="0">
      <p:cViewPr varScale="1">
        <p:scale>
          <a:sx n="87" d="100"/>
          <a:sy n="87" d="100"/>
        </p:scale>
        <p:origin x="232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0D17-41A5-4605-B170-8603F112BBE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29F06-3A3B-413B-8F6C-6B71EB57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0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 will</a:t>
            </a:r>
            <a:r>
              <a:rPr lang="en-US" baseline="0" dirty="0" smtClean="0"/>
              <a:t> include mural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0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6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1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0120"/>
            <a:ext cx="9144000" cy="7818120"/>
          </a:xfrm>
        </p:spPr>
      </p:pic>
      <p:sp>
        <p:nvSpPr>
          <p:cNvPr id="2" name="TextBox 1"/>
          <p:cNvSpPr txBox="1"/>
          <p:nvPr/>
        </p:nvSpPr>
        <p:spPr>
          <a:xfrm>
            <a:off x="902044" y="2342254"/>
            <a:ext cx="740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Futura Std Book" panose="020B0502020204020303"/>
              </a:rPr>
              <a:t>SAN PEDRO CREEK ARTS</a:t>
            </a:r>
          </a:p>
          <a:p>
            <a:pPr algn="ctr"/>
            <a:r>
              <a:rPr lang="en-US" sz="4800" dirty="0" smtClean="0">
                <a:latin typeface="Futura Std Book" panose="020B0502020204020303"/>
              </a:rPr>
              <a:t>Program Update</a:t>
            </a:r>
            <a:endParaRPr lang="en-US" sz="4800" dirty="0">
              <a:latin typeface="Futura Std Book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34281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9144000" cy="3113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183" y="386382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 pitchFamily="34" charset="0"/>
              </a:rPr>
              <a:t>Plaza de </a:t>
            </a:r>
            <a:r>
              <a:rPr lang="en-US" dirty="0" err="1" smtClean="0">
                <a:latin typeface="Futura Std Medium" panose="020B0502020204020303" pitchFamily="34" charset="0"/>
              </a:rPr>
              <a:t>Fundacion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90584" y="3026962"/>
            <a:ext cx="172994" cy="8368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59023" y="2396301"/>
            <a:ext cx="89658" cy="2042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7941" y="4516994"/>
            <a:ext cx="2263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 pitchFamily="34" charset="0"/>
              </a:rPr>
              <a:t>West Bank between Santa Rosa Street and Martin Street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498591"/>
            <a:ext cx="197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 pitchFamily="34" charset="0"/>
              </a:rPr>
              <a:t>West Bank between Martin Street and Travis Street</a:t>
            </a:r>
            <a:endParaRPr lang="en-US" dirty="0">
              <a:latin typeface="Futura Std Medium" panose="020B0502020204020303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71640" y="2430966"/>
            <a:ext cx="686986" cy="2007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06177" y="2509024"/>
            <a:ext cx="383661" cy="19895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38616" y="2286000"/>
            <a:ext cx="457200" cy="1103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29062" y="1325563"/>
            <a:ext cx="1620019" cy="1491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25585" y="454241"/>
            <a:ext cx="257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 pitchFamily="34" charset="0"/>
              </a:rPr>
              <a:t>East Bank between Travis Street and Houston Street</a:t>
            </a:r>
            <a:endParaRPr lang="en-US" dirty="0">
              <a:latin typeface="Futura Std Medium" panose="020B0502020204020303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733149" y="1556951"/>
            <a:ext cx="485161" cy="1470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39667" y="356622"/>
            <a:ext cx="191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 pitchFamily="34" charset="0"/>
              </a:rPr>
              <a:t>West Bank between Travis Street and Houston Street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6187" y="679232"/>
            <a:ext cx="226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/>
              </a:rPr>
              <a:t>Bridges: Santa Rosa, Martin, Travis</a:t>
            </a:r>
            <a:endParaRPr lang="en-US" dirty="0">
              <a:latin typeface="Futura Std Medium" panose="020B0502020204020303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1702988" y="1339865"/>
            <a:ext cx="760367" cy="1317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71814" y="1339865"/>
            <a:ext cx="1465200" cy="945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63355" y="1325563"/>
            <a:ext cx="3752094" cy="1578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61219" y="4266345"/>
            <a:ext cx="221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/>
              </a:rPr>
              <a:t>Tile Patterns and Word Art: multiple locations</a:t>
            </a:r>
            <a:endParaRPr lang="en-US" dirty="0">
              <a:latin typeface="Futura Std Medium" panose="020B0502020204020303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33149" y="4208439"/>
            <a:ext cx="2139002" cy="1055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86771" y="569714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Permanent Artwork Overview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80" y="1971894"/>
            <a:ext cx="161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Tunnel Inlet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71234" y="2341150"/>
            <a:ext cx="74931" cy="1244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71" y="569714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Temporary Artwork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9144000" cy="31133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0" y="2199465"/>
            <a:ext cx="180158" cy="18207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99488" y="2628726"/>
            <a:ext cx="180158" cy="18207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4482" y="576405"/>
            <a:ext cx="273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Book" panose="020B0502020204020303"/>
              </a:rPr>
              <a:t>Deck Overlook</a:t>
            </a:r>
            <a:endParaRPr lang="en-US" dirty="0">
              <a:latin typeface="Futura Std Book" panose="020B0502020204020303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86524" y="945737"/>
            <a:ext cx="1185476" cy="1175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99278" y="3859501"/>
            <a:ext cx="273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Book" panose="020B0502020204020303"/>
              </a:rPr>
              <a:t>Martin Street Crosswalk</a:t>
            </a:r>
            <a:endParaRPr lang="en-US" dirty="0">
              <a:latin typeface="Futura Std Book" panose="020B0502020204020303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879646" y="2882249"/>
            <a:ext cx="472252" cy="973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90142" y="2824650"/>
            <a:ext cx="180158" cy="18207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98783" y="1217918"/>
            <a:ext cx="273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Book" panose="020B0502020204020303"/>
              </a:rPr>
              <a:t>Travis St Underpass</a:t>
            </a:r>
            <a:endParaRPr lang="en-US" dirty="0">
              <a:latin typeface="Futura Std Book" panose="020B0502020204020303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243004" y="1587250"/>
            <a:ext cx="503787" cy="1132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JORGE RODRIGUEZ-GERADA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9144000" cy="3113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1924" y="44755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 pitchFamily="34" charset="0"/>
              </a:rPr>
              <a:t>Plaza de </a:t>
            </a:r>
            <a:r>
              <a:rPr lang="en-US" dirty="0" err="1" smtClean="0">
                <a:latin typeface="Futura Std Medium" panose="020B0502020204020303" pitchFamily="34" charset="0"/>
              </a:rPr>
              <a:t>Fundacion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90584" y="3026962"/>
            <a:ext cx="1198605" cy="1448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23570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MICHAEL MENCHACA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86" y="1282890"/>
            <a:ext cx="3377822" cy="4503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b="17412"/>
          <a:stretch/>
        </p:blipFill>
        <p:spPr>
          <a:xfrm>
            <a:off x="27292" y="1282890"/>
            <a:ext cx="5595582" cy="41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1235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JOHN PHILLIP SANTOS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b="32253"/>
          <a:stretch/>
        </p:blipFill>
        <p:spPr>
          <a:xfrm>
            <a:off x="4449170" y="1046164"/>
            <a:ext cx="4694829" cy="473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7562" r="10149" b="49453"/>
          <a:stretch/>
        </p:blipFill>
        <p:spPr>
          <a:xfrm>
            <a:off x="0" y="1693502"/>
            <a:ext cx="4322929" cy="1719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3889612"/>
            <a:ext cx="3648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“In this place of herons</a:t>
            </a:r>
          </a:p>
          <a:p>
            <a:r>
              <a:rPr lang="en-US" sz="2000" dirty="0" smtClean="0"/>
              <a:t>Where the grasses sway</a:t>
            </a:r>
          </a:p>
          <a:p>
            <a:r>
              <a:rPr lang="en-US" sz="2000" dirty="0" smtClean="0"/>
              <a:t>In starlight I have flowed</a:t>
            </a:r>
          </a:p>
          <a:p>
            <a:r>
              <a:rPr lang="en-US" sz="2000" dirty="0" smtClean="0"/>
              <a:t>Since the dawn of evermore”</a:t>
            </a:r>
          </a:p>
        </p:txBody>
      </p:sp>
    </p:spTree>
    <p:extLst>
      <p:ext uri="{BB962C8B-B14F-4D97-AF65-F5344CB8AC3E}">
        <p14:creationId xmlns:p14="http://schemas.microsoft.com/office/powerpoint/2010/main" val="466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DIANA KERSEY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9144000" cy="31133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7851" y="4236988"/>
            <a:ext cx="422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utura Std Medium" panose="020B0502020204020303"/>
              </a:rPr>
              <a:t>Bridges: Santa Rosa, Martin, Travis</a:t>
            </a:r>
            <a:endParaRPr lang="en-US" dirty="0">
              <a:latin typeface="Futura Std Medium" panose="020B050202020402030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1702989" y="2657630"/>
            <a:ext cx="1501425" cy="1481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72249" y="2285546"/>
            <a:ext cx="464765" cy="1853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51685" y="2903838"/>
            <a:ext cx="2463764" cy="1235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i_jb4cny4h1_1604d63a34a09d9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7"/>
          <a:stretch/>
        </p:blipFill>
        <p:spPr bwMode="auto">
          <a:xfrm>
            <a:off x="0" y="261257"/>
            <a:ext cx="3265714" cy="52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i_jb4crzru3_1604d667f8068f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75"/>
            <a:ext cx="3265714" cy="579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i_jb4cunlm0_1604d6865ec7d0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88" y="957343"/>
            <a:ext cx="5878286" cy="33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i_jb4cunlw1_1604d6865ec7d04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33" y="0"/>
            <a:ext cx="5891560" cy="33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i_jb4cunm22_1604d6865ec7d04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4" b="9938"/>
          <a:stretch/>
        </p:blipFill>
        <p:spPr bwMode="auto">
          <a:xfrm>
            <a:off x="3238833" y="3307843"/>
            <a:ext cx="5891560" cy="24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6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PEDRO CREEK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Oversee fabrication and installation of artwork</a:t>
            </a:r>
          </a:p>
          <a:p>
            <a:pPr lvl="1"/>
            <a:r>
              <a:rPr lang="en-US" dirty="0" smtClean="0"/>
              <a:t>Frame and hang murals</a:t>
            </a:r>
          </a:p>
          <a:p>
            <a:pPr lvl="1"/>
            <a:r>
              <a:rPr lang="en-US" dirty="0" smtClean="0"/>
              <a:t>Develop calendar of events for Segment 1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(May – December 2018)</a:t>
            </a:r>
          </a:p>
          <a:p>
            <a:pPr lvl="1"/>
            <a:r>
              <a:rPr lang="en-US" dirty="0" smtClean="0"/>
              <a:t>Finalize artwork opportunities for Segment 2</a:t>
            </a:r>
          </a:p>
          <a:p>
            <a:pPr lvl="1"/>
            <a:r>
              <a:rPr lang="en-US" dirty="0" smtClean="0"/>
              <a:t>Schedule next Arts &amp; Culture Alliance meeting</a:t>
            </a:r>
          </a:p>
          <a:p>
            <a:pPr lvl="1"/>
            <a:r>
              <a:rPr lang="en-US" dirty="0" smtClean="0"/>
              <a:t>Website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4304</TotalTime>
  <Words>147</Words>
  <Application>Microsoft Office PowerPoint</Application>
  <PresentationFormat>On-screen Show (4:3)</PresentationFormat>
  <Paragraphs>40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Futura Std Book</vt:lpstr>
      <vt:lpstr>Futura Std Medium</vt:lpstr>
      <vt:lpstr>Office Theme</vt:lpstr>
      <vt:lpstr>PowerPoint Presentation</vt:lpstr>
      <vt:lpstr>Permanent Artwork Overview</vt:lpstr>
      <vt:lpstr>Temporary Artwork Overview</vt:lpstr>
      <vt:lpstr>JORGE RODRIGUEZ-GERADA</vt:lpstr>
      <vt:lpstr>MICHAEL MENCHACA</vt:lpstr>
      <vt:lpstr>PowerPoint Presentation</vt:lpstr>
      <vt:lpstr>DIANA KERSEY</vt:lpstr>
      <vt:lpstr>PowerPoint Presentation</vt:lpstr>
      <vt:lpstr>SAN PEDRO CREEK ARTS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Carrie Brown</cp:lastModifiedBy>
  <cp:revision>359</cp:revision>
  <cp:lastPrinted>2017-11-08T22:48:10Z</cp:lastPrinted>
  <dcterms:created xsi:type="dcterms:W3CDTF">2016-11-26T00:14:49Z</dcterms:created>
  <dcterms:modified xsi:type="dcterms:W3CDTF">2017-12-14T14:13:35Z</dcterms:modified>
</cp:coreProperties>
</file>