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451" r:id="rId3"/>
    <p:sldId id="462" r:id="rId4"/>
    <p:sldId id="463" r:id="rId5"/>
    <p:sldId id="464" r:id="rId6"/>
    <p:sldId id="465" r:id="rId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18"/>
    <a:srgbClr val="EF7600"/>
    <a:srgbClr val="005E85"/>
    <a:srgbClr val="A1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5" autoAdjust="0"/>
    <p:restoredTop sz="67014" autoAdjust="0"/>
  </p:normalViewPr>
  <p:slideViewPr>
    <p:cSldViewPr snapToGrid="0">
      <p:cViewPr varScale="1">
        <p:scale>
          <a:sx n="75" d="100"/>
          <a:sy n="75" d="100"/>
        </p:scale>
        <p:origin x="9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2C5006C-C50D-4A87-8744-E65EF18921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7EC755C-EA31-428F-9098-DFD8C5B83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60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C8CE8-9FF5-4D19-9392-10865CBC748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B92D3-68C4-4614-98B3-B88589F85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92D3-68C4-4614-98B3-B88589F85E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6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92D3-68C4-4614-98B3-B88589F85E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2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92D3-68C4-4614-98B3-B88589F85E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5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92D3-68C4-4614-98B3-B88589F85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1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B92D3-68C4-4614-98B3-B88589F85E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0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5834651"/>
            <a:ext cx="9144000" cy="1023349"/>
          </a:xfrm>
          <a:prstGeom prst="rect">
            <a:avLst/>
          </a:prstGeom>
          <a:solidFill>
            <a:srgbClr val="EF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624"/>
            <a:ext cx="9144000" cy="11359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42"/>
          <a:stretch/>
        </p:blipFill>
        <p:spPr>
          <a:xfrm>
            <a:off x="4045907" y="6097086"/>
            <a:ext cx="1052186" cy="7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60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34651"/>
            <a:ext cx="9144000" cy="1023349"/>
          </a:xfrm>
          <a:prstGeom prst="rect">
            <a:avLst/>
          </a:prstGeom>
          <a:solidFill>
            <a:srgbClr val="FFB7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624"/>
            <a:ext cx="9144000" cy="1135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42"/>
          <a:stretch/>
        </p:blipFill>
        <p:spPr>
          <a:xfrm>
            <a:off x="4045907" y="6097086"/>
            <a:ext cx="1052186" cy="7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0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1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6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1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5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DB790-FF6C-443B-A037-169A50134DA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7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726391"/>
            <a:ext cx="9144000" cy="1131610"/>
          </a:xfrm>
          <a:prstGeom prst="rect">
            <a:avLst/>
          </a:prstGeom>
          <a:solidFill>
            <a:srgbClr val="005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624"/>
            <a:ext cx="9144000" cy="11359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29DB790-FF6C-443B-A037-169A50134DA5}" type="datetimeFigureOut">
              <a:rPr lang="en-US" smtClean="0"/>
              <a:pPr/>
              <a:t>5/9/2018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42"/>
          <a:stretch/>
        </p:blipFill>
        <p:spPr>
          <a:xfrm>
            <a:off x="4045907" y="6097086"/>
            <a:ext cx="1052186" cy="7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9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50000"/>
            </a:schemeClr>
          </a:solidFill>
          <a:latin typeface="Futura Std Book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Futura Std Book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Futura Std Book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50000"/>
            </a:schemeClr>
          </a:solidFill>
          <a:latin typeface="Futura Std Book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Futura Std Book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Futura Std Book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08" y="221725"/>
            <a:ext cx="3108946" cy="47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90627" y="163901"/>
            <a:ext cx="8148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Futura Std Book" panose="020B0502020204020303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ART PROGRAMMING &amp; EVENTS</a:t>
            </a:r>
          </a:p>
          <a:p>
            <a:endParaRPr lang="en-US" sz="24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650" t="13500" r="20650" b="6767"/>
          <a:stretch/>
        </p:blipFill>
        <p:spPr>
          <a:xfrm>
            <a:off x="724964" y="1008909"/>
            <a:ext cx="7680261" cy="57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8527" y="163901"/>
            <a:ext cx="8148936" cy="2641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Futura Std Book" panose="020B0502020204020303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MAY 8</a:t>
            </a:r>
            <a:endParaRPr lang="en-US" sz="4000" dirty="0" smtClean="0"/>
          </a:p>
          <a:p>
            <a:r>
              <a:rPr lang="en-US" sz="2400" i="1" dirty="0" smtClean="0"/>
              <a:t>The Beat of Your Drum</a:t>
            </a:r>
          </a:p>
          <a:p>
            <a:endParaRPr lang="en-US" sz="2400" i="1" dirty="0"/>
          </a:p>
          <a:p>
            <a:r>
              <a:rPr lang="en-US" sz="1800" dirty="0" smtClean="0"/>
              <a:t>Drum Café</a:t>
            </a:r>
          </a:p>
          <a:p>
            <a:r>
              <a:rPr lang="en-US" sz="1800" dirty="0" smtClean="0"/>
              <a:t>Real </a:t>
            </a:r>
            <a:r>
              <a:rPr lang="en-US" sz="1800" dirty="0" err="1" smtClean="0"/>
              <a:t>Musiq</a:t>
            </a:r>
            <a:r>
              <a:rPr lang="en-US" sz="1800" dirty="0" smtClean="0"/>
              <a:t> Street Performers</a:t>
            </a:r>
          </a:p>
          <a:p>
            <a:r>
              <a:rPr lang="en-US" sz="1800" dirty="0" err="1" smtClean="0"/>
              <a:t>Pepito’s</a:t>
            </a:r>
            <a:endParaRPr lang="en-US" sz="1800" dirty="0" smtClean="0"/>
          </a:p>
          <a:p>
            <a:r>
              <a:rPr lang="en-US" sz="1800" dirty="0" smtClean="0"/>
              <a:t>The Grate BBQ Co.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4" y="3483587"/>
            <a:ext cx="4390656" cy="3292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7123" r="21506" b="8676"/>
          <a:stretch/>
        </p:blipFill>
        <p:spPr>
          <a:xfrm>
            <a:off x="150312" y="2880984"/>
            <a:ext cx="4402616" cy="3895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r="28082" b="18722"/>
          <a:stretch/>
        </p:blipFill>
        <p:spPr>
          <a:xfrm>
            <a:off x="4625523" y="163901"/>
            <a:ext cx="4380691" cy="32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5827" y="163901"/>
            <a:ext cx="8148936" cy="2641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Futura Std Book" panose="020B0502020204020303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MAY 8</a:t>
            </a:r>
            <a:endParaRPr lang="en-US" sz="4000" dirty="0" smtClean="0"/>
          </a:p>
          <a:p>
            <a:r>
              <a:rPr lang="en-US" sz="2400" i="1" dirty="0" smtClean="0"/>
              <a:t>The Beat of Your Drum</a:t>
            </a:r>
          </a:p>
          <a:p>
            <a:endParaRPr lang="en-US" sz="2400" i="1" dirty="0"/>
          </a:p>
          <a:p>
            <a:r>
              <a:rPr lang="en-US" sz="1800" dirty="0" smtClean="0"/>
              <a:t>Drum Café</a:t>
            </a:r>
          </a:p>
          <a:p>
            <a:r>
              <a:rPr lang="en-US" sz="1800" dirty="0" smtClean="0"/>
              <a:t>Real </a:t>
            </a:r>
            <a:r>
              <a:rPr lang="en-US" sz="1800" dirty="0" err="1" smtClean="0"/>
              <a:t>Musiq</a:t>
            </a:r>
            <a:r>
              <a:rPr lang="en-US" sz="1800" dirty="0" smtClean="0"/>
              <a:t> Street Performers</a:t>
            </a:r>
          </a:p>
          <a:p>
            <a:r>
              <a:rPr lang="en-US" sz="1800" dirty="0" err="1" smtClean="0"/>
              <a:t>Pepito’s</a:t>
            </a:r>
            <a:endParaRPr lang="en-US" sz="1800" dirty="0" smtClean="0"/>
          </a:p>
          <a:p>
            <a:r>
              <a:rPr lang="en-US" sz="1800" dirty="0" smtClean="0"/>
              <a:t>The Grate BBQ Co.</a:t>
            </a:r>
            <a:endParaRPr lang="en-US" sz="1800" dirty="0"/>
          </a:p>
        </p:txBody>
      </p:sp>
      <p:pic>
        <p:nvPicPr>
          <p:cNvPr id="8" name="IMG_25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7600" y="3036808"/>
            <a:ext cx="6694116" cy="3765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9815" b="14074"/>
          <a:stretch/>
        </p:blipFill>
        <p:spPr>
          <a:xfrm>
            <a:off x="3694248" y="62464"/>
            <a:ext cx="5400168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5319" y="287587"/>
            <a:ext cx="8148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Futura Std Book" panose="020B0502020204020303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COMING UP…</a:t>
            </a:r>
            <a:endParaRPr lang="en-US" sz="4000" dirty="0" smtClean="0"/>
          </a:p>
          <a:p>
            <a:r>
              <a:rPr lang="en-US" sz="2400" i="1" dirty="0" smtClean="0"/>
              <a:t>Mums the Word</a:t>
            </a:r>
          </a:p>
          <a:p>
            <a:r>
              <a:rPr lang="en-US" sz="2400" i="1" dirty="0" smtClean="0"/>
              <a:t>May 12</a:t>
            </a:r>
            <a:endParaRPr lang="en-US" sz="2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3333419"/>
            <a:ext cx="5207000" cy="2076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32" y="141287"/>
            <a:ext cx="3676567" cy="2449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8"/>
          <a:stretch/>
        </p:blipFill>
        <p:spPr>
          <a:xfrm>
            <a:off x="1" y="1878873"/>
            <a:ext cx="3543300" cy="3560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15" y="1130299"/>
            <a:ext cx="1727945" cy="25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7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20701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QUESTIONS?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66527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4791</TotalTime>
  <Words>57</Words>
  <Application>Microsoft Office PowerPoint</Application>
  <PresentationFormat>On-screen Show (4:3)</PresentationFormat>
  <Paragraphs>24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Futura Std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San Antonio River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Bridget  Hinze</dc:creator>
  <cp:lastModifiedBy>Carrie Brown</cp:lastModifiedBy>
  <cp:revision>391</cp:revision>
  <cp:lastPrinted>2018-04-11T22:54:31Z</cp:lastPrinted>
  <dcterms:created xsi:type="dcterms:W3CDTF">2016-11-26T00:14:49Z</dcterms:created>
  <dcterms:modified xsi:type="dcterms:W3CDTF">2018-05-09T23:24:47Z</dcterms:modified>
</cp:coreProperties>
</file>