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431" r:id="rId3"/>
    <p:sldId id="423" r:id="rId4"/>
    <p:sldId id="422" r:id="rId5"/>
    <p:sldId id="421" r:id="rId6"/>
    <p:sldId id="420" r:id="rId7"/>
    <p:sldId id="419" r:id="rId8"/>
    <p:sldId id="424" r:id="rId9"/>
    <p:sldId id="427" r:id="rId10"/>
    <p:sldId id="425" r:id="rId11"/>
    <p:sldId id="428" r:id="rId12"/>
    <p:sldId id="430" r:id="rId13"/>
    <p:sldId id="315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8"/>
    <a:srgbClr val="EF7600"/>
    <a:srgbClr val="005E85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5" autoAdjust="0"/>
    <p:restoredTop sz="94634"/>
  </p:normalViewPr>
  <p:slideViewPr>
    <p:cSldViewPr snapToGrid="0">
      <p:cViewPr varScale="1">
        <p:scale>
          <a:sx n="113" d="100"/>
          <a:sy n="113" d="100"/>
        </p:scale>
        <p:origin x="132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Swipes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How many times our filter was seen in Snaps being created on grand opening day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Number of times our filter was sent to a friend or added to a Story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Number of times our filter was seen in a Snap sent directly to a friend, or in a Story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How often our filter was chosen to use in a Snap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5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Swipes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How many times our filter was seen in Snaps being created on grand opening day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Number of times our filter was sent to a friend or added to a Story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Number of times our filter was seen in a Snap sent directly to a friend, or in a Story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How often our filter was chosen to use in a Snap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56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7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Swipes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How many times our filter was seen in Snaps being created on grand opening day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Number of times our filter was sent to a friend or added to a Story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Number of times our filter was seen in a Snap sent directly to a friend, or in a Story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How often our filter was chosen to use in a Snap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3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6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4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Swipes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How many times our filter was seen in Snaps being created on grand opening day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Number of times our filter was sent to a friend or added to a Story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Number of times our filter was seen in a Snap sent directly to a friend, or in a Story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How often our filter was chosen to use in a Snap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2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Swipes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How many times our filter was seen in Snaps being created on grand opening day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Number of times our filter was sent to a friend or added to a Story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Number of times our filter was seen in a Snap sent directly to a friend, or in a Story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How often our filter was chosen to use in a Snap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Swipes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How many times our filter was seen in Snaps being created on grand opening day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Number of times our filter was sent to a friend or added to a Story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Number of times our filter was seen in a Snap sent directly to a friend, or in a Story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How often our filter was chosen to use in a Snap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4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834651"/>
            <a:ext cx="9144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4"/>
            <a:ext cx="9144000" cy="1135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4045907" y="6097086"/>
            <a:ext cx="1052186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2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34651"/>
            <a:ext cx="9144000" cy="1023349"/>
          </a:xfrm>
          <a:prstGeom prst="rect">
            <a:avLst/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4"/>
            <a:ext cx="9144000" cy="1135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4045907" y="6097086"/>
            <a:ext cx="1052186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1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6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1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5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26391"/>
            <a:ext cx="9144000" cy="1131610"/>
          </a:xfrm>
          <a:prstGeom prst="rect">
            <a:avLst/>
          </a:prstGeom>
          <a:solidFill>
            <a:srgbClr val="005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4"/>
            <a:ext cx="9144000" cy="11359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5/10/2018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4045907" y="6097086"/>
            <a:ext cx="1052186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9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08" y="221725"/>
            <a:ext cx="3108946" cy="4705128"/>
          </a:xfrm>
          <a:prstGeom prst="rect">
            <a:avLst/>
          </a:prstGeom>
        </p:spPr>
      </p:pic>
      <p:sp>
        <p:nvSpPr>
          <p:cNvPr id="5" name="Shape 115"/>
          <p:cNvSpPr/>
          <p:nvPr/>
        </p:nvSpPr>
        <p:spPr>
          <a:xfrm>
            <a:off x="3585870" y="4926853"/>
            <a:ext cx="185242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3B3838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n-US" sz="1200" dirty="0" smtClean="0"/>
              <a:t>Established May 5, 2018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895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Public Feedback</a:t>
            </a:r>
            <a:endParaRPr lang="en-US" dirty="0"/>
          </a:p>
        </p:txBody>
      </p:sp>
      <p:pic>
        <p:nvPicPr>
          <p:cNvPr id="1026" name="02CF5A4E-084C-4B6D-9A64-97F6DEEF7E7D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95350"/>
            <a:ext cx="5040630" cy="377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5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Public Feedback</a:t>
            </a:r>
            <a:endParaRPr lang="en-US" dirty="0"/>
          </a:p>
        </p:txBody>
      </p:sp>
      <p:pic>
        <p:nvPicPr>
          <p:cNvPr id="2050" name="395D22B8-779F-41CD-B48A-BFFD3207CA94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25562"/>
            <a:ext cx="4382262" cy="395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2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Public Feedback</a:t>
            </a:r>
            <a:endParaRPr lang="en-US" dirty="0"/>
          </a:p>
        </p:txBody>
      </p:sp>
      <p:pic>
        <p:nvPicPr>
          <p:cNvPr id="3074" name="86B07BBF-5A9E-4C95-9085-F3F66B91D308" descr="imag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98" y="1325563"/>
            <a:ext cx="3191129" cy="409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87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908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2942" y="2358188"/>
            <a:ext cx="75476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CONGRATULATIONS!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8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74" y="433720"/>
            <a:ext cx="4288006" cy="2859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204"/>
            <a:ext cx="7886700" cy="1325563"/>
          </a:xfrm>
        </p:spPr>
        <p:txBody>
          <a:bodyPr/>
          <a:lstStyle/>
          <a:p>
            <a:r>
              <a:rPr lang="en-US" dirty="0" smtClean="0"/>
              <a:t>Grand Opening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2435" y="1125347"/>
            <a:ext cx="3481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Attendance: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estimated 4-5,000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5" y="2773301"/>
            <a:ext cx="3568801" cy="2379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56" y="2462130"/>
            <a:ext cx="2001746" cy="30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56" y="1551546"/>
            <a:ext cx="2223401" cy="3334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Grand Opening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46" y="211014"/>
            <a:ext cx="3522951" cy="5283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7" y="1325563"/>
            <a:ext cx="3560418" cy="35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28" y="369277"/>
            <a:ext cx="4108941" cy="3081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Grand Opening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1002323"/>
            <a:ext cx="5087816" cy="3815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78" y="2883877"/>
            <a:ext cx="3423138" cy="2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Grand Opening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/>
          <a:stretch/>
        </p:blipFill>
        <p:spPr>
          <a:xfrm>
            <a:off x="628650" y="998041"/>
            <a:ext cx="3999363" cy="246264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29" y="998041"/>
            <a:ext cx="4303315" cy="3227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38" y="3460686"/>
            <a:ext cx="3147648" cy="20442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5400000">
            <a:off x="516708" y="4379419"/>
            <a:ext cx="22173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</a:rPr>
              <a:t>Credit: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</a:rPr>
              <a:t>Tom 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</a:rPr>
              <a:t>Reel - San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</a:rPr>
              <a:t>Antonio Express-News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22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34" y="1121973"/>
            <a:ext cx="4860505" cy="2734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Grand Opening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8" y="2368220"/>
            <a:ext cx="4968736" cy="2794914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02" y="3556127"/>
            <a:ext cx="2020543" cy="19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82" y="738554"/>
            <a:ext cx="2601423" cy="4624752"/>
          </a:xfrm>
          <a:prstGeom prst="rect">
            <a:avLst/>
          </a:prstGeom>
        </p:spPr>
      </p:pic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4" y="3890493"/>
            <a:ext cx="5552965" cy="12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874" y="1381931"/>
            <a:ext cx="59739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Facebook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- 5,113 total fans </a:t>
            </a:r>
            <a:endParaRPr lang="en-US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Increase by 18.03% since April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5)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Instagram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- 1,686 total fans </a:t>
            </a:r>
            <a:endParaRPr lang="en-US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Increase by 22.35% since April 5)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Twitter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- 935 total followers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(Increase by 12.24% since April 5</a:t>
            </a:r>
            <a:r>
              <a:rPr lang="en-US" sz="11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US" sz="2000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Snapchat</a:t>
            </a:r>
            <a:endParaRPr lang="en-US" sz="2000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Mobile App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935" y="1222940"/>
            <a:ext cx="4168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iOS</a:t>
            </a:r>
            <a:r>
              <a:rPr lang="en-US" sz="2000" b="1" dirty="0"/>
              <a:t> </a:t>
            </a:r>
            <a:r>
              <a:rPr lang="en-US" sz="2000" b="1" dirty="0" smtClean="0"/>
              <a:t>downloads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176 </a:t>
            </a:r>
            <a:r>
              <a:rPr lang="en-US" sz="2000" dirty="0"/>
              <a:t>installations of </a:t>
            </a:r>
            <a:r>
              <a:rPr lang="en-US" sz="2000" dirty="0" err="1"/>
              <a:t>iOS</a:t>
            </a:r>
            <a:r>
              <a:rPr lang="en-US" sz="2000" dirty="0"/>
              <a:t>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Google Play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149 </a:t>
            </a:r>
            <a:r>
              <a:rPr lang="en-US" sz="2000" dirty="0"/>
              <a:t>installs of Android version</a:t>
            </a:r>
          </a:p>
          <a:p>
            <a:r>
              <a:rPr lang="en-US" sz="20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TOTAL: 325 downloads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12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4443</TotalTime>
  <Words>523</Words>
  <Application>Microsoft Office PowerPoint</Application>
  <PresentationFormat>On-screen Show (4:3)</PresentationFormat>
  <Paragraphs>65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Futura Std Book</vt:lpstr>
      <vt:lpstr>Times New Roman</vt:lpstr>
      <vt:lpstr>Office Theme</vt:lpstr>
      <vt:lpstr>PowerPoint Presentation</vt:lpstr>
      <vt:lpstr>PowerPoint Presentation</vt:lpstr>
      <vt:lpstr>Grand Opening</vt:lpstr>
      <vt:lpstr>Grand Opening</vt:lpstr>
      <vt:lpstr>Grand Opening</vt:lpstr>
      <vt:lpstr>Grand Opening</vt:lpstr>
      <vt:lpstr>Grand Opening</vt:lpstr>
      <vt:lpstr>Social Media</vt:lpstr>
      <vt:lpstr>Mobile App</vt:lpstr>
      <vt:lpstr>Public Feedback</vt:lpstr>
      <vt:lpstr>Public Feedback</vt:lpstr>
      <vt:lpstr>Public Feedback</vt:lpstr>
      <vt:lpstr>QUESTIONS</vt:lpstr>
    </vt:vector>
  </TitlesOfParts>
  <Company>San Antonio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Monica Trevino-Ortega</cp:lastModifiedBy>
  <cp:revision>363</cp:revision>
  <cp:lastPrinted>2018-05-10T12:56:03Z</cp:lastPrinted>
  <dcterms:created xsi:type="dcterms:W3CDTF">2016-11-26T00:14:49Z</dcterms:created>
  <dcterms:modified xsi:type="dcterms:W3CDTF">2018-05-10T12:56:34Z</dcterms:modified>
</cp:coreProperties>
</file>